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40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2070-7071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2071-7072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dLbl>
              <c:idx val="0"/>
              <c:layout/>
              <c:showVal val="1"/>
            </c:dLbl>
            <c:delete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axId val="305709824"/>
        <c:axId val="305989120"/>
      </c:barChart>
      <c:catAx>
        <c:axId val="305709824"/>
        <c:scaling>
          <c:orientation val="minMax"/>
        </c:scaling>
        <c:axPos val="b"/>
        <c:majorTickMark val="none"/>
        <c:tickLblPos val="nextTo"/>
        <c:crossAx val="305989120"/>
        <c:crosses val="autoZero"/>
        <c:auto val="1"/>
        <c:lblAlgn val="ctr"/>
        <c:lblOffset val="100"/>
      </c:catAx>
      <c:valAx>
        <c:axId val="305989120"/>
        <c:scaling>
          <c:orientation val="minMax"/>
        </c:scaling>
        <c:axPos val="l"/>
        <c:numFmt formatCode="General" sourceLinked="1"/>
        <c:majorTickMark val="none"/>
        <c:tickLblPos val="nextTo"/>
        <c:crossAx val="3057098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axId val="300742528"/>
        <c:axId val="300744064"/>
      </c:barChart>
      <c:catAx>
        <c:axId val="300742528"/>
        <c:scaling>
          <c:orientation val="minMax"/>
        </c:scaling>
        <c:axPos val="b"/>
        <c:tickLblPos val="nextTo"/>
        <c:crossAx val="300744064"/>
        <c:crosses val="autoZero"/>
        <c:auto val="1"/>
        <c:lblAlgn val="ctr"/>
        <c:lblOffset val="100"/>
      </c:catAx>
      <c:valAx>
        <c:axId val="300744064"/>
        <c:scaling>
          <c:orientation val="minMax"/>
        </c:scaling>
        <c:axPos val="l"/>
        <c:numFmt formatCode="General" sourceLinked="1"/>
        <c:tickLblPos val="nextTo"/>
        <c:crossAx val="300742528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axId val="301262720"/>
        <c:axId val="301264256"/>
      </c:barChart>
      <c:catAx>
        <c:axId val="301262720"/>
        <c:scaling>
          <c:orientation val="minMax"/>
        </c:scaling>
        <c:axPos val="b"/>
        <c:tickLblPos val="nextTo"/>
        <c:crossAx val="301264256"/>
        <c:crosses val="autoZero"/>
        <c:auto val="1"/>
        <c:lblAlgn val="ctr"/>
        <c:lblOffset val="100"/>
      </c:catAx>
      <c:valAx>
        <c:axId val="301264256"/>
        <c:scaling>
          <c:orientation val="minMax"/>
        </c:scaling>
        <c:axPos val="l"/>
        <c:numFmt formatCode="General" sourceLinked="1"/>
        <c:tickLblPos val="nextTo"/>
        <c:crossAx val="301262720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axId val="301447040"/>
        <c:axId val="301448576"/>
      </c:barChart>
      <c:catAx>
        <c:axId val="301447040"/>
        <c:scaling>
          <c:orientation val="minMax"/>
        </c:scaling>
        <c:axPos val="b"/>
        <c:tickLblPos val="nextTo"/>
        <c:crossAx val="301448576"/>
        <c:crosses val="autoZero"/>
        <c:auto val="1"/>
        <c:lblAlgn val="ctr"/>
        <c:lblOffset val="100"/>
      </c:catAx>
      <c:valAx>
        <c:axId val="301448576"/>
        <c:scaling>
          <c:orientation val="minMax"/>
        </c:scaling>
        <c:axPos val="l"/>
        <c:numFmt formatCode="General" sourceLinked="1"/>
        <c:tickLblPos val="nextTo"/>
        <c:crossAx val="301447040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</c:ser>
        <c:axId val="300619648"/>
        <c:axId val="300621184"/>
      </c:barChart>
      <c:catAx>
        <c:axId val="300619648"/>
        <c:scaling>
          <c:orientation val="minMax"/>
        </c:scaling>
        <c:axPos val="b"/>
        <c:tickLblPos val="nextTo"/>
        <c:crossAx val="300621184"/>
        <c:crosses val="autoZero"/>
        <c:auto val="1"/>
        <c:lblAlgn val="ctr"/>
        <c:lblOffset val="100"/>
      </c:catAx>
      <c:valAx>
        <c:axId val="300621184"/>
        <c:scaling>
          <c:orientation val="minMax"/>
        </c:scaling>
        <c:axPos val="l"/>
        <c:numFmt formatCode="General" sourceLinked="1"/>
        <c:tickLblPos val="nextTo"/>
        <c:crossAx val="300619648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2070-2072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</c:ser>
        <c:axId val="302737280"/>
        <c:axId val="302738816"/>
      </c:barChart>
      <c:catAx>
        <c:axId val="302737280"/>
        <c:scaling>
          <c:orientation val="minMax"/>
        </c:scaling>
        <c:axPos val="b"/>
        <c:tickLblPos val="nextTo"/>
        <c:crossAx val="302738816"/>
        <c:crosses val="autoZero"/>
        <c:auto val="1"/>
        <c:lblAlgn val="ctr"/>
        <c:lblOffset val="100"/>
      </c:catAx>
      <c:valAx>
        <c:axId val="302738816"/>
        <c:scaling>
          <c:orientation val="minMax"/>
        </c:scaling>
        <c:axPos val="l"/>
        <c:numFmt formatCode="General" sourceLinked="1"/>
        <c:tickLblPos val="nextTo"/>
        <c:crossAx val="302737280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49</c:v>
                </c:pt>
              </c:numCache>
            </c:numRef>
          </c:val>
        </c:ser>
        <c:axId val="302774144"/>
        <c:axId val="302775680"/>
      </c:barChart>
      <c:catAx>
        <c:axId val="302774144"/>
        <c:scaling>
          <c:orientation val="minMax"/>
        </c:scaling>
        <c:axPos val="b"/>
        <c:tickLblPos val="nextTo"/>
        <c:crossAx val="302775680"/>
        <c:crosses val="autoZero"/>
        <c:auto val="1"/>
        <c:lblAlgn val="ctr"/>
        <c:lblOffset val="100"/>
      </c:catAx>
      <c:valAx>
        <c:axId val="302775680"/>
        <c:scaling>
          <c:orientation val="minMax"/>
        </c:scaling>
        <c:axPos val="l"/>
        <c:numFmt formatCode="General" sourceLinked="1"/>
        <c:tickLblPos val="nextTo"/>
        <c:crossAx val="302774144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</c:ser>
        <c:axId val="301520768"/>
        <c:axId val="301522304"/>
      </c:barChart>
      <c:catAx>
        <c:axId val="301520768"/>
        <c:scaling>
          <c:orientation val="minMax"/>
        </c:scaling>
        <c:axPos val="b"/>
        <c:tickLblPos val="nextTo"/>
        <c:crossAx val="301522304"/>
        <c:crosses val="autoZero"/>
        <c:auto val="1"/>
        <c:lblAlgn val="ctr"/>
        <c:lblOffset val="100"/>
      </c:catAx>
      <c:valAx>
        <c:axId val="301522304"/>
        <c:scaling>
          <c:orientation val="minMax"/>
        </c:scaling>
        <c:axPos val="l"/>
        <c:numFmt formatCode="General" sourceLinked="1"/>
        <c:tickLblPos val="nextTo"/>
        <c:crossAx val="301520768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axId val="302884736"/>
        <c:axId val="302886272"/>
      </c:barChart>
      <c:catAx>
        <c:axId val="302884736"/>
        <c:scaling>
          <c:orientation val="minMax"/>
        </c:scaling>
        <c:axPos val="b"/>
        <c:tickLblPos val="nextTo"/>
        <c:crossAx val="302886272"/>
        <c:crosses val="autoZero"/>
        <c:auto val="1"/>
        <c:lblAlgn val="ctr"/>
        <c:lblOffset val="100"/>
      </c:catAx>
      <c:valAx>
        <c:axId val="302886272"/>
        <c:scaling>
          <c:orientation val="minMax"/>
        </c:scaling>
        <c:axPos val="l"/>
        <c:numFmt formatCode="General" sourceLinked="1"/>
        <c:tickLblPos val="nextTo"/>
        <c:crossAx val="302884736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</c:ser>
        <c:axId val="302925696"/>
        <c:axId val="302927232"/>
      </c:barChart>
      <c:catAx>
        <c:axId val="302925696"/>
        <c:scaling>
          <c:orientation val="minMax"/>
        </c:scaling>
        <c:axPos val="b"/>
        <c:tickLblPos val="nextTo"/>
        <c:crossAx val="302927232"/>
        <c:crosses val="autoZero"/>
        <c:auto val="1"/>
        <c:lblAlgn val="ctr"/>
        <c:lblOffset val="100"/>
      </c:catAx>
      <c:valAx>
        <c:axId val="302927232"/>
        <c:scaling>
          <c:orientation val="minMax"/>
        </c:scaling>
        <c:axPos val="l"/>
        <c:numFmt formatCode="General" sourceLinked="1"/>
        <c:tickLblPos val="nextTo"/>
        <c:crossAx val="302925696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axId val="303024000"/>
        <c:axId val="303025536"/>
      </c:barChart>
      <c:catAx>
        <c:axId val="303024000"/>
        <c:scaling>
          <c:orientation val="minMax"/>
        </c:scaling>
        <c:axPos val="b"/>
        <c:tickLblPos val="nextTo"/>
        <c:crossAx val="303025536"/>
        <c:crosses val="autoZero"/>
        <c:auto val="1"/>
        <c:lblAlgn val="ctr"/>
        <c:lblOffset val="100"/>
      </c:catAx>
      <c:valAx>
        <c:axId val="303025536"/>
        <c:scaling>
          <c:orientation val="minMax"/>
        </c:scaling>
        <c:axPos val="l"/>
        <c:numFmt formatCode="General" sourceLinked="1"/>
        <c:tickLblPos val="nextTo"/>
        <c:crossAx val="303024000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axId val="306203648"/>
        <c:axId val="321622784"/>
      </c:barChart>
      <c:catAx>
        <c:axId val="306203648"/>
        <c:scaling>
          <c:orientation val="minMax"/>
        </c:scaling>
        <c:axPos val="b"/>
        <c:tickLblPos val="nextTo"/>
        <c:crossAx val="321622784"/>
        <c:crosses val="autoZero"/>
        <c:auto val="1"/>
        <c:lblAlgn val="ctr"/>
        <c:lblOffset val="100"/>
      </c:catAx>
      <c:valAx>
        <c:axId val="321622784"/>
        <c:scaling>
          <c:orientation val="minMax"/>
        </c:scaling>
        <c:axPos val="l"/>
        <c:numFmt formatCode="General" sourceLinked="1"/>
        <c:tickLblPos val="nextTo"/>
        <c:crossAx val="3062036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axId val="303060864"/>
        <c:axId val="303062400"/>
      </c:barChart>
      <c:catAx>
        <c:axId val="303060864"/>
        <c:scaling>
          <c:orientation val="minMax"/>
        </c:scaling>
        <c:axPos val="b"/>
        <c:tickLblPos val="nextTo"/>
        <c:crossAx val="303062400"/>
        <c:crosses val="autoZero"/>
        <c:auto val="1"/>
        <c:lblAlgn val="ctr"/>
        <c:lblOffset val="100"/>
      </c:catAx>
      <c:valAx>
        <c:axId val="303062400"/>
        <c:scaling>
          <c:orientation val="minMax"/>
        </c:scaling>
        <c:axPos val="l"/>
        <c:numFmt formatCode="General" sourceLinked="1"/>
        <c:tickLblPos val="nextTo"/>
        <c:crossAx val="303060864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axId val="302868352"/>
        <c:axId val="302869888"/>
      </c:barChart>
      <c:catAx>
        <c:axId val="302868352"/>
        <c:scaling>
          <c:orientation val="minMax"/>
        </c:scaling>
        <c:axPos val="b"/>
        <c:tickLblPos val="nextTo"/>
        <c:crossAx val="302869888"/>
        <c:crosses val="autoZero"/>
        <c:auto val="1"/>
        <c:lblAlgn val="ctr"/>
        <c:lblOffset val="100"/>
      </c:catAx>
      <c:valAx>
        <c:axId val="302869888"/>
        <c:scaling>
          <c:orientation val="minMax"/>
        </c:scaling>
        <c:axPos val="l"/>
        <c:numFmt formatCode="General" sourceLinked="1"/>
        <c:tickLblPos val="nextTo"/>
        <c:crossAx val="302868352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axId val="303314816"/>
        <c:axId val="303316352"/>
      </c:barChart>
      <c:catAx>
        <c:axId val="303314816"/>
        <c:scaling>
          <c:orientation val="minMax"/>
        </c:scaling>
        <c:axPos val="b"/>
        <c:tickLblPos val="nextTo"/>
        <c:crossAx val="303316352"/>
        <c:crosses val="autoZero"/>
        <c:auto val="1"/>
        <c:lblAlgn val="ctr"/>
        <c:lblOffset val="100"/>
      </c:catAx>
      <c:valAx>
        <c:axId val="303316352"/>
        <c:scaling>
          <c:orientation val="minMax"/>
        </c:scaling>
        <c:axPos val="l"/>
        <c:numFmt formatCode="General" sourceLinked="1"/>
        <c:tickLblPos val="nextTo"/>
        <c:crossAx val="303314816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axId val="303347584"/>
        <c:axId val="303349120"/>
      </c:barChart>
      <c:catAx>
        <c:axId val="303347584"/>
        <c:scaling>
          <c:orientation val="minMax"/>
        </c:scaling>
        <c:axPos val="b"/>
        <c:tickLblPos val="nextTo"/>
        <c:crossAx val="303349120"/>
        <c:crosses val="autoZero"/>
        <c:auto val="1"/>
        <c:lblAlgn val="ctr"/>
        <c:lblOffset val="100"/>
      </c:catAx>
      <c:valAx>
        <c:axId val="303349120"/>
        <c:scaling>
          <c:orientation val="minMax"/>
        </c:scaling>
        <c:axPos val="l"/>
        <c:numFmt formatCode="General" sourceLinked="1"/>
        <c:tickLblPos val="nextTo"/>
        <c:crossAx val="303347584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</c:ser>
        <c:axId val="303110016"/>
        <c:axId val="303111552"/>
      </c:barChart>
      <c:catAx>
        <c:axId val="303110016"/>
        <c:scaling>
          <c:orientation val="minMax"/>
        </c:scaling>
        <c:axPos val="b"/>
        <c:tickLblPos val="nextTo"/>
        <c:crossAx val="303111552"/>
        <c:crosses val="autoZero"/>
        <c:auto val="1"/>
        <c:lblAlgn val="ctr"/>
        <c:lblOffset val="100"/>
      </c:catAx>
      <c:valAx>
        <c:axId val="303111552"/>
        <c:scaling>
          <c:orientation val="minMax"/>
        </c:scaling>
        <c:axPos val="l"/>
        <c:numFmt formatCode="General" sourceLinked="1"/>
        <c:tickLblPos val="nextTo"/>
        <c:crossAx val="303110016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axId val="303474560"/>
        <c:axId val="303476096"/>
      </c:barChart>
      <c:catAx>
        <c:axId val="303474560"/>
        <c:scaling>
          <c:orientation val="minMax"/>
        </c:scaling>
        <c:axPos val="b"/>
        <c:tickLblPos val="nextTo"/>
        <c:crossAx val="303476096"/>
        <c:crosses val="autoZero"/>
        <c:auto val="1"/>
        <c:lblAlgn val="ctr"/>
        <c:lblOffset val="100"/>
      </c:catAx>
      <c:valAx>
        <c:axId val="303476096"/>
        <c:scaling>
          <c:orientation val="minMax"/>
        </c:scaling>
        <c:axPos val="l"/>
        <c:numFmt formatCode="General" sourceLinked="1"/>
        <c:tickLblPos val="nextTo"/>
        <c:crossAx val="303474560"/>
        <c:crosses val="autoZero"/>
        <c:crossBetween val="between"/>
      </c:valAx>
      <c:spPr>
        <a:noFill/>
        <a:ln w="25400">
          <a:noFill/>
        </a:ln>
      </c:spPr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</c:ser>
        <c:axId val="303646592"/>
        <c:axId val="303648128"/>
      </c:barChart>
      <c:catAx>
        <c:axId val="303646592"/>
        <c:scaling>
          <c:orientation val="minMax"/>
        </c:scaling>
        <c:axPos val="b"/>
        <c:tickLblPos val="nextTo"/>
        <c:crossAx val="303648128"/>
        <c:crosses val="autoZero"/>
        <c:auto val="1"/>
        <c:lblAlgn val="ctr"/>
        <c:lblOffset val="100"/>
      </c:catAx>
      <c:valAx>
        <c:axId val="303648128"/>
        <c:scaling>
          <c:orientation val="minMax"/>
        </c:scaling>
        <c:axPos val="l"/>
        <c:numFmt formatCode="General" sourceLinked="1"/>
        <c:tickLblPos val="nextTo"/>
        <c:crossAx val="303646592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0911708953047534E-2"/>
          <c:y val="1.399503265934786E-2"/>
          <c:w val="0.74191625352387347"/>
          <c:h val="0.8157466156926166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axId val="303740800"/>
        <c:axId val="303742336"/>
      </c:barChart>
      <c:catAx>
        <c:axId val="303740800"/>
        <c:scaling>
          <c:orientation val="minMax"/>
        </c:scaling>
        <c:axPos val="b"/>
        <c:tickLblPos val="nextTo"/>
        <c:crossAx val="303742336"/>
        <c:crosses val="autoZero"/>
        <c:auto val="1"/>
        <c:lblAlgn val="ctr"/>
        <c:lblOffset val="100"/>
      </c:catAx>
      <c:valAx>
        <c:axId val="303742336"/>
        <c:scaling>
          <c:orientation val="minMax"/>
        </c:scaling>
        <c:axPos val="l"/>
        <c:numFmt formatCode="General" sourceLinked="1"/>
        <c:tickLblPos val="nextTo"/>
        <c:crossAx val="303740800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axId val="305219456"/>
        <c:axId val="305220992"/>
      </c:barChart>
      <c:catAx>
        <c:axId val="305219456"/>
        <c:scaling>
          <c:orientation val="minMax"/>
        </c:scaling>
        <c:axPos val="b"/>
        <c:tickLblPos val="nextTo"/>
        <c:crossAx val="305220992"/>
        <c:crosses val="autoZero"/>
        <c:auto val="1"/>
        <c:lblAlgn val="ctr"/>
        <c:lblOffset val="100"/>
      </c:catAx>
      <c:valAx>
        <c:axId val="305220992"/>
        <c:scaling>
          <c:orientation val="minMax"/>
        </c:scaling>
        <c:axPos val="l"/>
        <c:numFmt formatCode="General" sourceLinked="1"/>
        <c:tickLblPos val="nextTo"/>
        <c:crossAx val="305219456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</c:ser>
        <c:axId val="303687552"/>
        <c:axId val="303689088"/>
      </c:barChart>
      <c:catAx>
        <c:axId val="303687552"/>
        <c:scaling>
          <c:orientation val="minMax"/>
        </c:scaling>
        <c:axPos val="b"/>
        <c:tickLblPos val="nextTo"/>
        <c:crossAx val="303689088"/>
        <c:crosses val="autoZero"/>
        <c:auto val="1"/>
        <c:lblAlgn val="ctr"/>
        <c:lblOffset val="100"/>
      </c:catAx>
      <c:valAx>
        <c:axId val="303689088"/>
        <c:scaling>
          <c:orientation val="minMax"/>
        </c:scaling>
        <c:axPos val="l"/>
        <c:numFmt formatCode="General" sourceLinked="1"/>
        <c:tickLblPos val="nextTo"/>
        <c:crossAx val="303687552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2070-7071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2071-7072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2072-7073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axId val="300337024"/>
        <c:axId val="300338560"/>
      </c:barChart>
      <c:catAx>
        <c:axId val="300337024"/>
        <c:scaling>
          <c:orientation val="minMax"/>
        </c:scaling>
        <c:axPos val="b"/>
        <c:tickLblPos val="nextTo"/>
        <c:crossAx val="300338560"/>
        <c:crosses val="autoZero"/>
        <c:auto val="1"/>
        <c:lblAlgn val="ctr"/>
        <c:lblOffset val="100"/>
      </c:catAx>
      <c:valAx>
        <c:axId val="300338560"/>
        <c:scaling>
          <c:orientation val="minMax"/>
        </c:scaling>
        <c:axPos val="l"/>
        <c:numFmt formatCode="General" sourceLinked="1"/>
        <c:tickLblPos val="nextTo"/>
        <c:crossAx val="3003370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axId val="305354624"/>
        <c:axId val="305356160"/>
      </c:barChart>
      <c:catAx>
        <c:axId val="305354624"/>
        <c:scaling>
          <c:orientation val="minMax"/>
        </c:scaling>
        <c:axPos val="b"/>
        <c:tickLblPos val="nextTo"/>
        <c:crossAx val="305356160"/>
        <c:crosses val="autoZero"/>
        <c:auto val="1"/>
        <c:lblAlgn val="ctr"/>
        <c:lblOffset val="100"/>
      </c:catAx>
      <c:valAx>
        <c:axId val="305356160"/>
        <c:scaling>
          <c:orientation val="minMax"/>
        </c:scaling>
        <c:axPos val="l"/>
        <c:numFmt formatCode="General" sourceLinked="1"/>
        <c:tickLblPos val="nextTo"/>
        <c:crossAx val="305354624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axId val="305477504"/>
        <c:axId val="305479040"/>
      </c:barChart>
      <c:catAx>
        <c:axId val="305477504"/>
        <c:scaling>
          <c:orientation val="minMax"/>
        </c:scaling>
        <c:axPos val="b"/>
        <c:tickLblPos val="nextTo"/>
        <c:crossAx val="305479040"/>
        <c:crosses val="autoZero"/>
        <c:auto val="1"/>
        <c:lblAlgn val="ctr"/>
        <c:lblOffset val="100"/>
      </c:catAx>
      <c:valAx>
        <c:axId val="305479040"/>
        <c:scaling>
          <c:orientation val="minMax"/>
        </c:scaling>
        <c:axPos val="l"/>
        <c:numFmt formatCode="General" sourceLinked="1"/>
        <c:tickLblPos val="nextTo"/>
        <c:crossAx val="305477504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</c:ser>
        <c:axId val="305284992"/>
        <c:axId val="305286528"/>
      </c:barChart>
      <c:catAx>
        <c:axId val="305284992"/>
        <c:scaling>
          <c:orientation val="minMax"/>
        </c:scaling>
        <c:axPos val="b"/>
        <c:tickLblPos val="nextTo"/>
        <c:crossAx val="305286528"/>
        <c:crosses val="autoZero"/>
        <c:auto val="1"/>
        <c:lblAlgn val="ctr"/>
        <c:lblOffset val="100"/>
      </c:catAx>
      <c:valAx>
        <c:axId val="305286528"/>
        <c:scaling>
          <c:orientation val="minMax"/>
        </c:scaling>
        <c:axPos val="l"/>
        <c:numFmt formatCode="General" sourceLinked="1"/>
        <c:tickLblPos val="nextTo"/>
        <c:crossAx val="305284992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axId val="305923968"/>
        <c:axId val="305925504"/>
      </c:barChart>
      <c:catAx>
        <c:axId val="305923968"/>
        <c:scaling>
          <c:orientation val="minMax"/>
        </c:scaling>
        <c:axPos val="b"/>
        <c:tickLblPos val="nextTo"/>
        <c:crossAx val="305925504"/>
        <c:crosses val="autoZero"/>
        <c:auto val="1"/>
        <c:lblAlgn val="ctr"/>
        <c:lblOffset val="100"/>
      </c:catAx>
      <c:valAx>
        <c:axId val="305925504"/>
        <c:scaling>
          <c:orientation val="minMax"/>
        </c:scaling>
        <c:axPos val="l"/>
        <c:numFmt formatCode="General" sourceLinked="1"/>
        <c:tickLblPos val="nextTo"/>
        <c:crossAx val="305923968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</c:ser>
        <c:axId val="305969024"/>
        <c:axId val="305970560"/>
      </c:barChart>
      <c:catAx>
        <c:axId val="305969024"/>
        <c:scaling>
          <c:orientation val="minMax"/>
        </c:scaling>
        <c:axPos val="b"/>
        <c:tickLblPos val="nextTo"/>
        <c:crossAx val="305970560"/>
        <c:crosses val="autoZero"/>
        <c:auto val="1"/>
        <c:lblAlgn val="ctr"/>
        <c:lblOffset val="100"/>
      </c:catAx>
      <c:valAx>
        <c:axId val="305970560"/>
        <c:scaling>
          <c:orientation val="minMax"/>
        </c:scaling>
        <c:axPos val="l"/>
        <c:numFmt formatCode="General" sourceLinked="1"/>
        <c:tickLblPos val="nextTo"/>
        <c:crossAx val="305969024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axId val="306210688"/>
        <c:axId val="306212224"/>
      </c:barChart>
      <c:catAx>
        <c:axId val="306210688"/>
        <c:scaling>
          <c:orientation val="minMax"/>
        </c:scaling>
        <c:axPos val="b"/>
        <c:tickLblPos val="nextTo"/>
        <c:crossAx val="306212224"/>
        <c:crosses val="autoZero"/>
        <c:auto val="1"/>
        <c:lblAlgn val="ctr"/>
        <c:lblOffset val="100"/>
      </c:catAx>
      <c:valAx>
        <c:axId val="306212224"/>
        <c:scaling>
          <c:orientation val="minMax"/>
        </c:scaling>
        <c:axPos val="l"/>
        <c:numFmt formatCode="General" sourceLinked="1"/>
        <c:tickLblPos val="nextTo"/>
        <c:crossAx val="306210688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axId val="306317184"/>
        <c:axId val="306318720"/>
      </c:barChart>
      <c:catAx>
        <c:axId val="306317184"/>
        <c:scaling>
          <c:orientation val="minMax"/>
        </c:scaling>
        <c:axPos val="b"/>
        <c:tickLblPos val="nextTo"/>
        <c:crossAx val="306318720"/>
        <c:crosses val="autoZero"/>
        <c:auto val="1"/>
        <c:lblAlgn val="ctr"/>
        <c:lblOffset val="100"/>
      </c:catAx>
      <c:valAx>
        <c:axId val="306318720"/>
        <c:scaling>
          <c:orientation val="minMax"/>
        </c:scaling>
        <c:axPos val="l"/>
        <c:numFmt formatCode="General" sourceLinked="1"/>
        <c:tickLblPos val="nextTo"/>
        <c:crossAx val="306317184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axId val="305883008"/>
        <c:axId val="305884544"/>
      </c:barChart>
      <c:catAx>
        <c:axId val="305883008"/>
        <c:scaling>
          <c:orientation val="minMax"/>
        </c:scaling>
        <c:axPos val="b"/>
        <c:tickLblPos val="nextTo"/>
        <c:crossAx val="305884544"/>
        <c:crosses val="autoZero"/>
        <c:auto val="1"/>
        <c:lblAlgn val="ctr"/>
        <c:lblOffset val="100"/>
      </c:catAx>
      <c:valAx>
        <c:axId val="305884544"/>
        <c:scaling>
          <c:orientation val="minMax"/>
        </c:scaling>
        <c:axPos val="l"/>
        <c:numFmt formatCode="General" sourceLinked="1"/>
        <c:tickLblPos val="nextTo"/>
        <c:crossAx val="305883008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</c:ser>
        <c:axId val="306493312"/>
        <c:axId val="306494848"/>
      </c:barChart>
      <c:catAx>
        <c:axId val="306493312"/>
        <c:scaling>
          <c:orientation val="minMax"/>
        </c:scaling>
        <c:axPos val="b"/>
        <c:tickLblPos val="nextTo"/>
        <c:crossAx val="306494848"/>
        <c:crosses val="autoZero"/>
        <c:auto val="1"/>
        <c:lblAlgn val="ctr"/>
        <c:lblOffset val="100"/>
      </c:catAx>
      <c:valAx>
        <c:axId val="306494848"/>
        <c:scaling>
          <c:orientation val="minMax"/>
        </c:scaling>
        <c:axPos val="l"/>
        <c:numFmt formatCode="General" sourceLinked="1"/>
        <c:tickLblPos val="nextTo"/>
        <c:crossAx val="306493312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axId val="306820992"/>
        <c:axId val="306822528"/>
      </c:barChart>
      <c:catAx>
        <c:axId val="306820992"/>
        <c:scaling>
          <c:orientation val="minMax"/>
        </c:scaling>
        <c:axPos val="b"/>
        <c:tickLblPos val="nextTo"/>
        <c:crossAx val="306822528"/>
        <c:crosses val="autoZero"/>
        <c:auto val="1"/>
        <c:lblAlgn val="ctr"/>
        <c:lblOffset val="100"/>
      </c:catAx>
      <c:valAx>
        <c:axId val="306822528"/>
        <c:scaling>
          <c:orientation val="minMax"/>
        </c:scaling>
        <c:axPos val="l"/>
        <c:numFmt formatCode="General" sourceLinked="1"/>
        <c:tickLblPos val="nextTo"/>
        <c:crossAx val="306820992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2070-7071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155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2071-7072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2072-7073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51</c:v>
                </c:pt>
              </c:numCache>
            </c:numRef>
          </c:val>
        </c:ser>
        <c:axId val="300435328"/>
        <c:axId val="300436864"/>
      </c:barChart>
      <c:catAx>
        <c:axId val="300435328"/>
        <c:scaling>
          <c:orientation val="minMax"/>
        </c:scaling>
        <c:axPos val="b"/>
        <c:tickLblPos val="nextTo"/>
        <c:crossAx val="300436864"/>
        <c:crosses val="autoZero"/>
        <c:auto val="1"/>
        <c:lblAlgn val="ctr"/>
        <c:lblOffset val="100"/>
      </c:catAx>
      <c:valAx>
        <c:axId val="300436864"/>
        <c:scaling>
          <c:orientation val="minMax"/>
        </c:scaling>
        <c:axPos val="l"/>
        <c:numFmt formatCode="General" sourceLinked="1"/>
        <c:tickLblPos val="nextTo"/>
        <c:crossAx val="3004353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axId val="306407296"/>
        <c:axId val="306408832"/>
      </c:barChart>
      <c:catAx>
        <c:axId val="306407296"/>
        <c:scaling>
          <c:orientation val="minMax"/>
        </c:scaling>
        <c:axPos val="b"/>
        <c:tickLblPos val="nextTo"/>
        <c:crossAx val="306408832"/>
        <c:crosses val="autoZero"/>
        <c:auto val="1"/>
        <c:lblAlgn val="ctr"/>
        <c:lblOffset val="100"/>
      </c:catAx>
      <c:valAx>
        <c:axId val="306408832"/>
        <c:scaling>
          <c:orientation val="minMax"/>
        </c:scaling>
        <c:axPos val="l"/>
        <c:numFmt formatCode="General" sourceLinked="1"/>
        <c:tickLblPos val="nextTo"/>
        <c:crossAx val="306407296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axId val="306964352"/>
        <c:axId val="306965888"/>
      </c:barChart>
      <c:catAx>
        <c:axId val="306964352"/>
        <c:scaling>
          <c:orientation val="minMax"/>
        </c:scaling>
        <c:axPos val="b"/>
        <c:tickLblPos val="nextTo"/>
        <c:crossAx val="306965888"/>
        <c:crosses val="autoZero"/>
        <c:auto val="1"/>
        <c:lblAlgn val="ctr"/>
        <c:lblOffset val="100"/>
      </c:catAx>
      <c:valAx>
        <c:axId val="306965888"/>
        <c:scaling>
          <c:orientation val="minMax"/>
        </c:scaling>
        <c:axPos val="l"/>
        <c:numFmt formatCode="General" sourceLinked="1"/>
        <c:tickLblPos val="nextTo"/>
        <c:crossAx val="306964352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axId val="309127040"/>
        <c:axId val="309128576"/>
      </c:barChart>
      <c:catAx>
        <c:axId val="309127040"/>
        <c:scaling>
          <c:orientation val="minMax"/>
        </c:scaling>
        <c:axPos val="b"/>
        <c:tickLblPos val="nextTo"/>
        <c:crossAx val="309128576"/>
        <c:crosses val="autoZero"/>
        <c:auto val="1"/>
        <c:lblAlgn val="ctr"/>
        <c:lblOffset val="100"/>
      </c:catAx>
      <c:valAx>
        <c:axId val="309128576"/>
        <c:scaling>
          <c:orientation val="minMax"/>
        </c:scaling>
        <c:axPos val="l"/>
        <c:numFmt formatCode="General" sourceLinked="1"/>
        <c:tickLblPos val="nextTo"/>
        <c:crossAx val="309127040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axId val="310531968"/>
        <c:axId val="310533504"/>
      </c:barChart>
      <c:catAx>
        <c:axId val="310531968"/>
        <c:scaling>
          <c:orientation val="minMax"/>
        </c:scaling>
        <c:axPos val="b"/>
        <c:tickLblPos val="nextTo"/>
        <c:crossAx val="310533504"/>
        <c:crosses val="autoZero"/>
        <c:auto val="1"/>
        <c:lblAlgn val="ctr"/>
        <c:lblOffset val="100"/>
      </c:catAx>
      <c:valAx>
        <c:axId val="310533504"/>
        <c:scaling>
          <c:orientation val="minMax"/>
        </c:scaling>
        <c:axPos val="l"/>
        <c:numFmt formatCode="General" sourceLinked="1"/>
        <c:tickLblPos val="nextTo"/>
        <c:crossAx val="310531968"/>
        <c:crosses val="autoZero"/>
        <c:crossBetween val="between"/>
      </c:valAx>
      <c:spPr>
        <a:noFill/>
        <a:ln w="25400">
          <a:noFill/>
        </a:ln>
      </c:spPr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2070-7071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2071-7072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2072-7073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axId val="268171136"/>
        <c:axId val="268172672"/>
      </c:barChart>
      <c:catAx>
        <c:axId val="268171136"/>
        <c:scaling>
          <c:orientation val="minMax"/>
        </c:scaling>
        <c:axPos val="b"/>
        <c:tickLblPos val="nextTo"/>
        <c:crossAx val="268172672"/>
        <c:crosses val="autoZero"/>
        <c:auto val="1"/>
        <c:lblAlgn val="ctr"/>
        <c:lblOffset val="100"/>
      </c:catAx>
      <c:valAx>
        <c:axId val="268172672"/>
        <c:scaling>
          <c:orientation val="minMax"/>
        </c:scaling>
        <c:axPos val="l"/>
        <c:numFmt formatCode="General" sourceLinked="1"/>
        <c:tickLblPos val="nextTo"/>
        <c:crossAx val="268171136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</c:ser>
        <c:axId val="300558208"/>
        <c:axId val="300559744"/>
      </c:barChart>
      <c:catAx>
        <c:axId val="300558208"/>
        <c:scaling>
          <c:orientation val="minMax"/>
        </c:scaling>
        <c:axPos val="b"/>
        <c:tickLblPos val="nextTo"/>
        <c:crossAx val="300559744"/>
        <c:crosses val="autoZero"/>
        <c:auto val="1"/>
        <c:lblAlgn val="ctr"/>
        <c:lblOffset val="100"/>
      </c:catAx>
      <c:valAx>
        <c:axId val="300559744"/>
        <c:scaling>
          <c:orientation val="minMax"/>
        </c:scaling>
        <c:axPos val="l"/>
        <c:numFmt formatCode="General" sourceLinked="1"/>
        <c:tickLblPos val="nextTo"/>
        <c:crossAx val="300558208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</c:ser>
        <c:axId val="300590976"/>
        <c:axId val="300592512"/>
      </c:barChart>
      <c:catAx>
        <c:axId val="300590976"/>
        <c:scaling>
          <c:orientation val="minMax"/>
        </c:scaling>
        <c:axPos val="b"/>
        <c:tickLblPos val="nextTo"/>
        <c:crossAx val="300592512"/>
        <c:crosses val="autoZero"/>
        <c:auto val="1"/>
        <c:lblAlgn val="ctr"/>
        <c:lblOffset val="100"/>
      </c:catAx>
      <c:valAx>
        <c:axId val="300592512"/>
        <c:scaling>
          <c:orientation val="minMax"/>
        </c:scaling>
        <c:axPos val="l"/>
        <c:numFmt formatCode="General" sourceLinked="1"/>
        <c:tickLblPos val="nextTo"/>
        <c:crossAx val="300590976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</c:ser>
        <c:axId val="299689856"/>
        <c:axId val="299691392"/>
      </c:barChart>
      <c:catAx>
        <c:axId val="299689856"/>
        <c:scaling>
          <c:orientation val="minMax"/>
        </c:scaling>
        <c:axPos val="b"/>
        <c:tickLblPos val="nextTo"/>
        <c:crossAx val="299691392"/>
        <c:crosses val="autoZero"/>
        <c:auto val="1"/>
        <c:lblAlgn val="ctr"/>
        <c:lblOffset val="100"/>
      </c:catAx>
      <c:valAx>
        <c:axId val="299691392"/>
        <c:scaling>
          <c:orientation val="minMax"/>
        </c:scaling>
        <c:axPos val="l"/>
        <c:numFmt formatCode="General" sourceLinked="1"/>
        <c:tickLblPos val="nextTo"/>
        <c:crossAx val="299689856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CPR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axId val="300701568"/>
        <c:axId val="300703104"/>
      </c:barChart>
      <c:catAx>
        <c:axId val="300701568"/>
        <c:scaling>
          <c:orientation val="minMax"/>
        </c:scaling>
        <c:axPos val="b"/>
        <c:tickLblPos val="nextTo"/>
        <c:crossAx val="300703104"/>
        <c:crosses val="autoZero"/>
        <c:auto val="1"/>
        <c:lblAlgn val="ctr"/>
        <c:lblOffset val="100"/>
      </c:catAx>
      <c:valAx>
        <c:axId val="300703104"/>
        <c:scaling>
          <c:orientation val="minMax"/>
        </c:scaling>
        <c:axPos val="l"/>
        <c:numFmt formatCode="General" sourceLinked="1"/>
        <c:tickLblPos val="nextTo"/>
        <c:crossAx val="300701568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A148-61A3-46D0-BEAF-D7E613F6A4C5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B415-FD00-49C3-A245-620DB4ACBD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A148-61A3-46D0-BEAF-D7E613F6A4C5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B415-FD00-49C3-A245-620DB4ACBD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A148-61A3-46D0-BEAF-D7E613F6A4C5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B415-FD00-49C3-A245-620DB4ACBD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A148-61A3-46D0-BEAF-D7E613F6A4C5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B415-FD00-49C3-A245-620DB4ACBD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A148-61A3-46D0-BEAF-D7E613F6A4C5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B415-FD00-49C3-A245-620DB4ACBD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A148-61A3-46D0-BEAF-D7E613F6A4C5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B415-FD00-49C3-A245-620DB4ACBD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A148-61A3-46D0-BEAF-D7E613F6A4C5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B415-FD00-49C3-A245-620DB4ACBD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A148-61A3-46D0-BEAF-D7E613F6A4C5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B415-FD00-49C3-A245-620DB4ACBD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A148-61A3-46D0-BEAF-D7E613F6A4C5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B415-FD00-49C3-A245-620DB4ACBD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A148-61A3-46D0-BEAF-D7E613F6A4C5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B415-FD00-49C3-A245-620DB4ACBD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A148-61A3-46D0-BEAF-D7E613F6A4C5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B415-FD00-49C3-A245-620DB4ACBD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DA148-61A3-46D0-BEAF-D7E613F6A4C5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3B415-FD00-49C3-A245-620DB4ACBD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DETHALA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DHAP 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DHARI 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752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DHAULAKOT 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DHULIGADA 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EARKOT 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GHUSHA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GOKULESHOER HOSPITAL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GULJER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GAWANI 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Bodoni MT Black" pitchFamily="18" charset="0"/>
              </a:rPr>
              <a:t>FAMILY HEALTH  PROGRAMME</a:t>
            </a:r>
            <a:br>
              <a:rPr lang="en-US" sz="4800" b="1" dirty="0" smtClean="0">
                <a:latin typeface="Bodoni MT Black" pitchFamily="18" charset="0"/>
              </a:rPr>
            </a:br>
            <a:r>
              <a:rPr lang="en-US" sz="4800" b="1" dirty="0" smtClean="0">
                <a:latin typeface="Bodoni MT Black" pitchFamily="18" charset="0"/>
              </a:rPr>
              <a:t>FAMILY PLANNING</a:t>
            </a:r>
            <a:r>
              <a:rPr lang="en-US" sz="4000" b="1" dirty="0" smtClean="0">
                <a:solidFill>
                  <a:srgbClr val="00B0F0"/>
                </a:solidFill>
                <a:latin typeface="Bodoni MT Black" pitchFamily="18" charset="0"/>
              </a:rPr>
              <a:t/>
            </a:r>
            <a:br>
              <a:rPr lang="en-US" sz="4000" b="1" dirty="0" smtClean="0">
                <a:solidFill>
                  <a:srgbClr val="00B0F0"/>
                </a:solidFill>
                <a:latin typeface="Bodoni MT Black" pitchFamily="18" charset="0"/>
              </a:rPr>
            </a:br>
            <a:endParaRPr lang="en-US" sz="4000" b="1" dirty="0">
              <a:solidFill>
                <a:srgbClr val="FF0000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HIKILA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HUNAINATH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HUTI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KANTAI  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KHALANGA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KHALANGA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KHANDESHORI 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KHAR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KHARKADA 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LALI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BHAGWATI 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LATINATH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MALIKARJUN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PIPALCHAURI 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RANISHIKHAR 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RAPLA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RITHACHAUPATA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SHANKERPUR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SERI 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SARMAULI 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SHIKHAR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BOHARIGAWAN 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SIPTI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SITOLA 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SUNSERA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TAPOBAN 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UKU 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DARCHULA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BRAHAMDAV 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BYASH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CHHAPARI 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DANDAKOT 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DATTU  H.P.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On-screen Show (4:3)</PresentationFormat>
  <Paragraphs>45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Slide 1</vt:lpstr>
      <vt:lpstr>FAMILY HEALTH  PROGRAMME FAMILY PLANNING </vt:lpstr>
      <vt:lpstr>BHAGWATI  H.P.</vt:lpstr>
      <vt:lpstr>BOHARIGAWAN  H.P.</vt:lpstr>
      <vt:lpstr>BRAHAMDAV  H.P.</vt:lpstr>
      <vt:lpstr>BYASH H.P.</vt:lpstr>
      <vt:lpstr>CHHAPARI  H.P.</vt:lpstr>
      <vt:lpstr>DANDAKOT  H.P.</vt:lpstr>
      <vt:lpstr>DATTU  H.P.</vt:lpstr>
      <vt:lpstr>DETHALA H.P.</vt:lpstr>
      <vt:lpstr>DHAP  H.P.</vt:lpstr>
      <vt:lpstr>DHARI  H.P.</vt:lpstr>
      <vt:lpstr>DHAULAKOT  H.P.</vt:lpstr>
      <vt:lpstr>DHULIGADA  H.P.</vt:lpstr>
      <vt:lpstr>EARKOT  H.P.</vt:lpstr>
      <vt:lpstr>GHUSHA H.P.</vt:lpstr>
      <vt:lpstr>GOKULESHOER HOSPITAL</vt:lpstr>
      <vt:lpstr>GULJER H.P.</vt:lpstr>
      <vt:lpstr>GAWANI  H.P.</vt:lpstr>
      <vt:lpstr>HIKILA H.P.</vt:lpstr>
      <vt:lpstr>HUNAINATH H.P.</vt:lpstr>
      <vt:lpstr>HUTI H.P.</vt:lpstr>
      <vt:lpstr>KANTAI   H.P.</vt:lpstr>
      <vt:lpstr>KHALANGA H.P.</vt:lpstr>
      <vt:lpstr>KHALANGA H.P.</vt:lpstr>
      <vt:lpstr>KHANDESHORI  H.P.</vt:lpstr>
      <vt:lpstr>KHAR H.P.</vt:lpstr>
      <vt:lpstr>KHARKADA  H.P.</vt:lpstr>
      <vt:lpstr>LALI H.P.</vt:lpstr>
      <vt:lpstr>LATINATH H.P.</vt:lpstr>
      <vt:lpstr>MALIKARJUN H.P.</vt:lpstr>
      <vt:lpstr>PIPALCHAURI  H.P.</vt:lpstr>
      <vt:lpstr>RANISHIKHAR  H.P.</vt:lpstr>
      <vt:lpstr>RAPLA H.P.</vt:lpstr>
      <vt:lpstr>RITHACHAUPATA H.P.</vt:lpstr>
      <vt:lpstr>SHANKERPUR H.P.</vt:lpstr>
      <vt:lpstr>SERI  H.P.</vt:lpstr>
      <vt:lpstr>SARMAULI  H.P.</vt:lpstr>
      <vt:lpstr>SHIKHAR H.P.</vt:lpstr>
      <vt:lpstr>SIPTI H.P.</vt:lpstr>
      <vt:lpstr>SITOLA  H.P.</vt:lpstr>
      <vt:lpstr>SUNSERA H.P.</vt:lpstr>
      <vt:lpstr>TAPOBAN  H.P.</vt:lpstr>
      <vt:lpstr>UKU  H.P.</vt:lpstr>
      <vt:lpstr>DARCHULA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</cp:revision>
  <dcterms:created xsi:type="dcterms:W3CDTF">2016-08-14T03:21:04Z</dcterms:created>
  <dcterms:modified xsi:type="dcterms:W3CDTF">2016-08-14T03:21:49Z</dcterms:modified>
</cp:coreProperties>
</file>